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B5ED4-69D3-48EF-8347-8D72C9AC962A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9A8CD-067E-47BB-A593-C4FEFD57DA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1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41E94757-4D4D-41C6-9C30-45DCB72C6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0CF4B-D55D-45B0-9F08-08EF7F394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Laurence – </a:t>
            </a:r>
            <a:r>
              <a:rPr lang="en-US" dirty="0" err="1"/>
              <a:t>construire</a:t>
            </a:r>
            <a:r>
              <a:rPr lang="en-US" dirty="0"/>
              <a:t> le plan </a:t>
            </a:r>
            <a:r>
              <a:rPr lang="en-US" dirty="0" err="1"/>
              <a:t>develeoppement</a:t>
            </a:r>
            <a:r>
              <a:rPr lang="en-US" dirty="0"/>
              <a:t> avec tout le monde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dirty="0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0B210E-C16E-40AE-AEA0-AE9FCD875C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869EA7-FAC3-449C-8DFD-A6507104D3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041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41E94757-4D4D-41C6-9C30-45DCB72C6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0CF4B-D55D-45B0-9F08-08EF7F394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Laurence – </a:t>
            </a:r>
            <a:r>
              <a:rPr lang="en-US" dirty="0" err="1"/>
              <a:t>construire</a:t>
            </a:r>
            <a:r>
              <a:rPr lang="en-US" dirty="0"/>
              <a:t> le plan </a:t>
            </a:r>
            <a:r>
              <a:rPr lang="en-US" dirty="0" err="1"/>
              <a:t>develeoppement</a:t>
            </a:r>
            <a:r>
              <a:rPr lang="en-US" dirty="0"/>
              <a:t> avec tout le monde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dirty="0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0B210E-C16E-40AE-AEA0-AE9FCD875C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869EA7-FAC3-449C-8DFD-A6507104D3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00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5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1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90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0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66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58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67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092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24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6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2011Innerslide.png">
            <a:extLst>
              <a:ext uri="{FF2B5EF4-FFF2-40B4-BE49-F238E27FC236}">
                <a16:creationId xmlns:a16="http://schemas.microsoft.com/office/drawing/2014/main" id="{0F923647-8EE3-42C2-ACE9-F4B6D228FE8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774301C5-541E-466F-BCEA-A7FA0BF35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42E161F3-2CB5-4C35-927C-C7A9DEC03D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76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0" name="Group 29699">
            <a:extLst>
              <a:ext uri="{FF2B5EF4-FFF2-40B4-BE49-F238E27FC236}">
                <a16:creationId xmlns:a16="http://schemas.microsoft.com/office/drawing/2014/main" id="{722C3348-9FE4-49BA-B053-2F2F0E90E442}"/>
              </a:ext>
            </a:extLst>
          </p:cNvPr>
          <p:cNvGrpSpPr/>
          <p:nvPr/>
        </p:nvGrpSpPr>
        <p:grpSpPr>
          <a:xfrm>
            <a:off x="181970" y="169679"/>
            <a:ext cx="11837205" cy="5910610"/>
            <a:chOff x="181970" y="169679"/>
            <a:chExt cx="11837205" cy="59106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A65D7F9-9E16-4D06-8085-433CE87FAF4D}"/>
                </a:ext>
              </a:extLst>
            </p:cNvPr>
            <p:cNvSpPr/>
            <p:nvPr/>
          </p:nvSpPr>
          <p:spPr>
            <a:xfrm>
              <a:off x="188536" y="169680"/>
              <a:ext cx="11830639" cy="5910608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4253C54F-EC7C-4711-A0D2-527FB24F9959}"/>
                </a:ext>
              </a:extLst>
            </p:cNvPr>
            <p:cNvSpPr/>
            <p:nvPr/>
          </p:nvSpPr>
          <p:spPr>
            <a:xfrm>
              <a:off x="11048214" y="169682"/>
              <a:ext cx="970961" cy="867266"/>
            </a:xfrm>
            <a:prstGeom prst="teardrop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0D7329-F747-4AAA-8B7D-D482136C53A4}"/>
                </a:ext>
              </a:extLst>
            </p:cNvPr>
            <p:cNvSpPr/>
            <p:nvPr/>
          </p:nvSpPr>
          <p:spPr>
            <a:xfrm>
              <a:off x="181970" y="169680"/>
              <a:ext cx="2721203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Juli-Sept. 2019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889CA8-AFF2-4038-8C4C-848D2B6B00A6}"/>
                </a:ext>
              </a:extLst>
            </p:cNvPr>
            <p:cNvSpPr/>
            <p:nvPr/>
          </p:nvSpPr>
          <p:spPr>
            <a:xfrm>
              <a:off x="8325133" y="169679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April-Juni 2020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42B4C5-287B-4E6C-996C-1806E7260481}"/>
                </a:ext>
              </a:extLst>
            </p:cNvPr>
            <p:cNvSpPr/>
            <p:nvPr/>
          </p:nvSpPr>
          <p:spPr>
            <a:xfrm>
              <a:off x="5612306" y="169679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Jan.-</a:t>
              </a:r>
              <a:r>
                <a:rPr lang="nl-BE" dirty="0" err="1"/>
                <a:t>Maa</a:t>
              </a:r>
              <a:r>
                <a:rPr lang="nl-BE" dirty="0"/>
                <a:t> 2020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42BF35-7590-4CFD-B982-DA78C01EF59D}"/>
                </a:ext>
              </a:extLst>
            </p:cNvPr>
            <p:cNvSpPr/>
            <p:nvPr/>
          </p:nvSpPr>
          <p:spPr>
            <a:xfrm>
              <a:off x="2889315" y="169682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Oct.-Dec. 2019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F652F4-782E-4EAA-83A3-136FD394EFF4}"/>
                </a:ext>
              </a:extLst>
            </p:cNvPr>
            <p:cNvSpPr/>
            <p:nvPr/>
          </p:nvSpPr>
          <p:spPr>
            <a:xfrm>
              <a:off x="188536" y="5769204"/>
              <a:ext cx="5437693" cy="31108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Business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1C969F-D864-4F16-AA3B-DF4BD4D16BF0}"/>
                </a:ext>
              </a:extLst>
            </p:cNvPr>
            <p:cNvSpPr/>
            <p:nvPr/>
          </p:nvSpPr>
          <p:spPr>
            <a:xfrm>
              <a:off x="5632795" y="5769203"/>
              <a:ext cx="5437693" cy="31108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Internationalisme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08E68B-7C9F-4B66-BC43-F54D2788166B}"/>
                </a:ext>
              </a:extLst>
            </p:cNvPr>
            <p:cNvSpPr/>
            <p:nvPr/>
          </p:nvSpPr>
          <p:spPr>
            <a:xfrm>
              <a:off x="188536" y="3118104"/>
              <a:ext cx="350960" cy="2651099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r>
                <a:rPr lang="nl-BE" dirty="0"/>
                <a:t>Individu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9CDAD1-EB52-4739-A326-757A200580E4}"/>
                </a:ext>
              </a:extLst>
            </p:cNvPr>
            <p:cNvSpPr/>
            <p:nvPr/>
          </p:nvSpPr>
          <p:spPr>
            <a:xfrm>
              <a:off x="181970" y="480766"/>
              <a:ext cx="357526" cy="263733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r>
                <a:rPr lang="nl-BE"/>
                <a:t>Gemeenschap</a:t>
              </a:r>
              <a:endParaRPr lang="nl-BE" dirty="0"/>
            </a:p>
          </p:txBody>
        </p:sp>
        <p:pic>
          <p:nvPicPr>
            <p:cNvPr id="19" name="Graphic 18" descr="Trophy">
              <a:extLst>
                <a:ext uri="{FF2B5EF4-FFF2-40B4-BE49-F238E27FC236}">
                  <a16:creationId xmlns:a16="http://schemas.microsoft.com/office/drawing/2014/main" id="{B88DB54C-1D57-49B1-BD98-A648CF37F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3667" y="263288"/>
              <a:ext cx="680054" cy="680054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E1ED813-6299-4772-B369-6FF9858F4273}"/>
                </a:ext>
              </a:extLst>
            </p:cNvPr>
            <p:cNvSpPr/>
            <p:nvPr/>
          </p:nvSpPr>
          <p:spPr>
            <a:xfrm>
              <a:off x="2234600" y="448056"/>
              <a:ext cx="9780616" cy="4818888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11A4ADB-1801-4B91-94B2-3645F7B8F266}"/>
                </a:ext>
              </a:extLst>
            </p:cNvPr>
            <p:cNvSpPr/>
            <p:nvPr/>
          </p:nvSpPr>
          <p:spPr>
            <a:xfrm>
              <a:off x="5166360" y="464409"/>
              <a:ext cx="6837104" cy="3760119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F8A773F-703F-4D63-84FF-3F3531AF8AA2}"/>
                </a:ext>
              </a:extLst>
            </p:cNvPr>
            <p:cNvSpPr/>
            <p:nvPr/>
          </p:nvSpPr>
          <p:spPr>
            <a:xfrm>
              <a:off x="8065008" y="480765"/>
              <a:ext cx="3938456" cy="2637340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E441070-5F40-4BFB-B7CA-F2EB3EB237A2}"/>
                </a:ext>
              </a:extLst>
            </p:cNvPr>
            <p:cNvCxnSpPr>
              <a:endCxn id="8" idx="4"/>
            </p:cNvCxnSpPr>
            <p:nvPr/>
          </p:nvCxnSpPr>
          <p:spPr>
            <a:xfrm flipV="1">
              <a:off x="539496" y="603315"/>
              <a:ext cx="10508718" cy="2514789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96" name="Straight Connector 29695">
              <a:extLst>
                <a:ext uri="{FF2B5EF4-FFF2-40B4-BE49-F238E27FC236}">
                  <a16:creationId xmlns:a16="http://schemas.microsoft.com/office/drawing/2014/main" id="{D1C44AD9-8296-4D47-A287-18CC26104A81}"/>
                </a:ext>
              </a:extLst>
            </p:cNvPr>
            <p:cNvCxnSpPr>
              <a:endCxn id="8" idx="3"/>
            </p:cNvCxnSpPr>
            <p:nvPr/>
          </p:nvCxnSpPr>
          <p:spPr>
            <a:xfrm flipV="1">
              <a:off x="527744" y="909940"/>
              <a:ext cx="10662664" cy="4859262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99" name="Straight Connector 29698">
              <a:extLst>
                <a:ext uri="{FF2B5EF4-FFF2-40B4-BE49-F238E27FC236}">
                  <a16:creationId xmlns:a16="http://schemas.microsoft.com/office/drawing/2014/main" id="{181ADB47-4C83-4208-A617-1D5C53A8680E}"/>
                </a:ext>
              </a:extLst>
            </p:cNvPr>
            <p:cNvCxnSpPr>
              <a:endCxn id="8" idx="2"/>
            </p:cNvCxnSpPr>
            <p:nvPr/>
          </p:nvCxnSpPr>
          <p:spPr>
            <a:xfrm flipV="1">
              <a:off x="5628106" y="1036948"/>
              <a:ext cx="5905589" cy="4718494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344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0" name="Group 29699">
            <a:extLst>
              <a:ext uri="{FF2B5EF4-FFF2-40B4-BE49-F238E27FC236}">
                <a16:creationId xmlns:a16="http://schemas.microsoft.com/office/drawing/2014/main" id="{722C3348-9FE4-49BA-B053-2F2F0E90E442}"/>
              </a:ext>
            </a:extLst>
          </p:cNvPr>
          <p:cNvGrpSpPr/>
          <p:nvPr/>
        </p:nvGrpSpPr>
        <p:grpSpPr>
          <a:xfrm>
            <a:off x="181970" y="169679"/>
            <a:ext cx="11837205" cy="5910610"/>
            <a:chOff x="181970" y="169679"/>
            <a:chExt cx="11837205" cy="59106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A65D7F9-9E16-4D06-8085-433CE87FAF4D}"/>
                </a:ext>
              </a:extLst>
            </p:cNvPr>
            <p:cNvSpPr/>
            <p:nvPr/>
          </p:nvSpPr>
          <p:spPr>
            <a:xfrm>
              <a:off x="188536" y="169680"/>
              <a:ext cx="11830639" cy="5910608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4253C54F-EC7C-4711-A0D2-527FB24F9959}"/>
                </a:ext>
              </a:extLst>
            </p:cNvPr>
            <p:cNvSpPr/>
            <p:nvPr/>
          </p:nvSpPr>
          <p:spPr>
            <a:xfrm>
              <a:off x="11048214" y="169682"/>
              <a:ext cx="970961" cy="867266"/>
            </a:xfrm>
            <a:prstGeom prst="teardrop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0D7329-F747-4AAA-8B7D-D482136C53A4}"/>
                </a:ext>
              </a:extLst>
            </p:cNvPr>
            <p:cNvSpPr/>
            <p:nvPr/>
          </p:nvSpPr>
          <p:spPr>
            <a:xfrm>
              <a:off x="181970" y="169680"/>
              <a:ext cx="2721203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Juillet-Sept. 2019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889CA8-AFF2-4038-8C4C-848D2B6B00A6}"/>
                </a:ext>
              </a:extLst>
            </p:cNvPr>
            <p:cNvSpPr/>
            <p:nvPr/>
          </p:nvSpPr>
          <p:spPr>
            <a:xfrm>
              <a:off x="8325133" y="169679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 err="1"/>
                <a:t>Avril</a:t>
              </a:r>
              <a:r>
                <a:rPr lang="nl-BE" dirty="0"/>
                <a:t>-Juin 2020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42B4C5-287B-4E6C-996C-1806E7260481}"/>
                </a:ext>
              </a:extLst>
            </p:cNvPr>
            <p:cNvSpPr/>
            <p:nvPr/>
          </p:nvSpPr>
          <p:spPr>
            <a:xfrm>
              <a:off x="5612306" y="169679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Jan.-Mars 2020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42BF35-7590-4CFD-B982-DA78C01EF59D}"/>
                </a:ext>
              </a:extLst>
            </p:cNvPr>
            <p:cNvSpPr/>
            <p:nvPr/>
          </p:nvSpPr>
          <p:spPr>
            <a:xfrm>
              <a:off x="2889315" y="169682"/>
              <a:ext cx="2721204" cy="31108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Oct.-Dec. 2019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F652F4-782E-4EAA-83A3-136FD394EFF4}"/>
                </a:ext>
              </a:extLst>
            </p:cNvPr>
            <p:cNvSpPr/>
            <p:nvPr/>
          </p:nvSpPr>
          <p:spPr>
            <a:xfrm>
              <a:off x="188536" y="5769204"/>
              <a:ext cx="5437693" cy="31108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Business/Économique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1C969F-D864-4F16-AA3B-DF4BD4D16BF0}"/>
                </a:ext>
              </a:extLst>
            </p:cNvPr>
            <p:cNvSpPr/>
            <p:nvPr/>
          </p:nvSpPr>
          <p:spPr>
            <a:xfrm>
              <a:off x="5632795" y="5769203"/>
              <a:ext cx="5437693" cy="31108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dirty="0"/>
                <a:t>International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08E68B-7C9F-4B66-BC43-F54D2788166B}"/>
                </a:ext>
              </a:extLst>
            </p:cNvPr>
            <p:cNvSpPr/>
            <p:nvPr/>
          </p:nvSpPr>
          <p:spPr>
            <a:xfrm>
              <a:off x="188536" y="3118104"/>
              <a:ext cx="350960" cy="2651099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r>
                <a:rPr lang="nl-BE" dirty="0"/>
                <a:t>Individuel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9CDAD1-EB52-4739-A326-757A200580E4}"/>
                </a:ext>
              </a:extLst>
            </p:cNvPr>
            <p:cNvSpPr/>
            <p:nvPr/>
          </p:nvSpPr>
          <p:spPr>
            <a:xfrm>
              <a:off x="181970" y="480766"/>
              <a:ext cx="357526" cy="263733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r>
                <a:rPr lang="nl-BE" dirty="0"/>
                <a:t>Communauté</a:t>
              </a:r>
            </a:p>
          </p:txBody>
        </p:sp>
        <p:pic>
          <p:nvPicPr>
            <p:cNvPr id="19" name="Graphic 18" descr="Trophy">
              <a:extLst>
                <a:ext uri="{FF2B5EF4-FFF2-40B4-BE49-F238E27FC236}">
                  <a16:creationId xmlns:a16="http://schemas.microsoft.com/office/drawing/2014/main" id="{B88DB54C-1D57-49B1-BD98-A648CF37F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3667" y="263288"/>
              <a:ext cx="680054" cy="680054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E1ED813-6299-4772-B369-6FF9858F4273}"/>
                </a:ext>
              </a:extLst>
            </p:cNvPr>
            <p:cNvSpPr/>
            <p:nvPr/>
          </p:nvSpPr>
          <p:spPr>
            <a:xfrm>
              <a:off x="2234600" y="448056"/>
              <a:ext cx="9780616" cy="4818888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11A4ADB-1801-4B91-94B2-3645F7B8F266}"/>
                </a:ext>
              </a:extLst>
            </p:cNvPr>
            <p:cNvSpPr/>
            <p:nvPr/>
          </p:nvSpPr>
          <p:spPr>
            <a:xfrm>
              <a:off x="5166360" y="464409"/>
              <a:ext cx="6837104" cy="3760119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F8A773F-703F-4D63-84FF-3F3531AF8AA2}"/>
                </a:ext>
              </a:extLst>
            </p:cNvPr>
            <p:cNvSpPr/>
            <p:nvPr/>
          </p:nvSpPr>
          <p:spPr>
            <a:xfrm>
              <a:off x="8065008" y="480765"/>
              <a:ext cx="3938456" cy="2637340"/>
            </a:xfrm>
            <a:custGeom>
              <a:avLst/>
              <a:gdLst>
                <a:gd name="connsiteX0" fmla="*/ 645760 w 9780616"/>
                <a:gd name="connsiteY0" fmla="*/ 0 h 4818888"/>
                <a:gd name="connsiteX1" fmla="*/ 746344 w 9780616"/>
                <a:gd name="connsiteY1" fmla="*/ 4087368 h 4818888"/>
                <a:gd name="connsiteX2" fmla="*/ 8152984 w 9780616"/>
                <a:gd name="connsiteY2" fmla="*/ 4526280 h 4818888"/>
                <a:gd name="connsiteX3" fmla="*/ 9780616 w 9780616"/>
                <a:gd name="connsiteY3" fmla="*/ 4818888 h 481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80616" h="4818888">
                  <a:moveTo>
                    <a:pt x="645760" y="0"/>
                  </a:moveTo>
                  <a:cubicBezTo>
                    <a:pt x="70450" y="1666494"/>
                    <a:pt x="-504860" y="3332988"/>
                    <a:pt x="746344" y="4087368"/>
                  </a:cubicBezTo>
                  <a:cubicBezTo>
                    <a:pt x="1997548" y="4841748"/>
                    <a:pt x="6647272" y="4404360"/>
                    <a:pt x="8152984" y="4526280"/>
                  </a:cubicBezTo>
                  <a:cubicBezTo>
                    <a:pt x="9658696" y="4648200"/>
                    <a:pt x="9719656" y="4733544"/>
                    <a:pt x="9780616" y="481888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E441070-5F40-4BFB-B7CA-F2EB3EB237A2}"/>
                </a:ext>
              </a:extLst>
            </p:cNvPr>
            <p:cNvCxnSpPr>
              <a:endCxn id="8" idx="4"/>
            </p:cNvCxnSpPr>
            <p:nvPr/>
          </p:nvCxnSpPr>
          <p:spPr>
            <a:xfrm flipV="1">
              <a:off x="539496" y="603315"/>
              <a:ext cx="10508718" cy="2514789"/>
            </a:xfrm>
            <a:prstGeom prst="line">
              <a:avLst/>
            </a:prstGeom>
            <a:ln w="952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96" name="Straight Connector 29695">
              <a:extLst>
                <a:ext uri="{FF2B5EF4-FFF2-40B4-BE49-F238E27FC236}">
                  <a16:creationId xmlns:a16="http://schemas.microsoft.com/office/drawing/2014/main" id="{D1C44AD9-8296-4D47-A287-18CC26104A81}"/>
                </a:ext>
              </a:extLst>
            </p:cNvPr>
            <p:cNvCxnSpPr>
              <a:endCxn id="8" idx="3"/>
            </p:cNvCxnSpPr>
            <p:nvPr/>
          </p:nvCxnSpPr>
          <p:spPr>
            <a:xfrm flipV="1">
              <a:off x="527744" y="909940"/>
              <a:ext cx="10662664" cy="4859262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99" name="Straight Connector 29698">
              <a:extLst>
                <a:ext uri="{FF2B5EF4-FFF2-40B4-BE49-F238E27FC236}">
                  <a16:creationId xmlns:a16="http://schemas.microsoft.com/office/drawing/2014/main" id="{181ADB47-4C83-4208-A617-1D5C53A8680E}"/>
                </a:ext>
              </a:extLst>
            </p:cNvPr>
            <p:cNvCxnSpPr>
              <a:endCxn id="8" idx="2"/>
            </p:cNvCxnSpPr>
            <p:nvPr/>
          </p:nvCxnSpPr>
          <p:spPr>
            <a:xfrm flipV="1">
              <a:off x="5628106" y="1036948"/>
              <a:ext cx="5905589" cy="4718494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29451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3">
      <a:dk1>
        <a:srgbClr val="000000"/>
      </a:dk1>
      <a:lt1>
        <a:srgbClr val="FFFFFF"/>
      </a:lt1>
      <a:dk2>
        <a:srgbClr val="0097D7"/>
      </a:dk2>
      <a:lt2>
        <a:srgbClr val="3A67B1"/>
      </a:lt2>
      <a:accent1>
        <a:srgbClr val="9E1B34"/>
      </a:accent1>
      <a:accent2>
        <a:srgbClr val="F37121"/>
      </a:accent2>
      <a:accent3>
        <a:srgbClr val="FFFFFF"/>
      </a:accent3>
      <a:accent4>
        <a:srgbClr val="000000"/>
      </a:accent4>
      <a:accent5>
        <a:srgbClr val="CCABAE"/>
      </a:accent5>
      <a:accent6>
        <a:srgbClr val="DC661D"/>
      </a:accent6>
      <a:hlink>
        <a:srgbClr val="916CAF"/>
      </a:hlink>
      <a:folHlink>
        <a:srgbClr val="7DC242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0097D7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AAC9E8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9E1B34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CCABAE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60</Words>
  <Application>Microsoft Office PowerPoint</Application>
  <PresentationFormat>Breedbeeld</PresentationFormat>
  <Paragraphs>20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Calibri</vt:lpstr>
      <vt:lpstr>Custom Design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développement</dc:title>
  <dc:creator>Schuurman, Laurence</dc:creator>
  <cp:lastModifiedBy>Steven Vandenabeele</cp:lastModifiedBy>
  <cp:revision>8</cp:revision>
  <dcterms:created xsi:type="dcterms:W3CDTF">2018-04-25T15:27:46Z</dcterms:created>
  <dcterms:modified xsi:type="dcterms:W3CDTF">2019-05-24T10:41:13Z</dcterms:modified>
</cp:coreProperties>
</file>